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4.png" ContentType="image/png"/>
  <Override PartName="/ppt/media/image12.png" ContentType="image/png"/>
  <Override PartName="/ppt/media/image4.png" ContentType="image/png"/>
  <Override PartName="/ppt/media/image2.png" ContentType="image/png"/>
  <Override PartName="/ppt/media/image3.png" ContentType="image/png"/>
  <Override PartName="/ppt/media/image11.png" ContentType="image/png"/>
  <Override PartName="/ppt/media/image1.jpeg" ContentType="image/jpeg"/>
  <Override PartName="/ppt/media/image6.png" ContentType="image/png"/>
  <Override PartName="/ppt/media/image16.jpeg" ContentType="image/jpeg"/>
  <Override PartName="/ppt/media/image5.png" ContentType="image/png"/>
  <Override PartName="/ppt/media/image7.png" ContentType="image/png"/>
  <Override PartName="/ppt/media/image8.png" ContentType="image/png"/>
  <Override PartName="/ppt/media/image13.jpeg" ContentType="image/jpeg"/>
  <Override PartName="/ppt/media/image10.png" ContentType="image/png"/>
  <Override PartName="/ppt/media/image9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2" descr=""/>
          <p:cNvPicPr/>
          <p:nvPr/>
        </p:nvPicPr>
        <p:blipFill>
          <a:blip r:embed="rId2"/>
          <a:srcRect l="0" t="21802" r="0" b="23595"/>
          <a:stretch/>
        </p:blipFill>
        <p:spPr>
          <a:xfrm>
            <a:off x="0" y="487800"/>
            <a:ext cx="9142920" cy="46544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 rot="16200000">
            <a:off x="1366560" y="1028520"/>
            <a:ext cx="44640" cy="37188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2"/>
          <p:cNvSpPr/>
          <p:nvPr/>
        </p:nvSpPr>
        <p:spPr>
          <a:xfrm rot="16200000">
            <a:off x="995400" y="1027080"/>
            <a:ext cx="44640" cy="37476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 rot="16200000">
            <a:off x="1366560" y="1028520"/>
            <a:ext cx="44640" cy="37188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 rot="16200000">
            <a:off x="995400" y="1027080"/>
            <a:ext cx="44640" cy="37476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8280360" y="0"/>
            <a:ext cx="862200" cy="45324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8598960" y="216360"/>
            <a:ext cx="21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5"/>
          <p:cNvSpPr/>
          <p:nvPr/>
        </p:nvSpPr>
        <p:spPr>
          <a:xfrm>
            <a:off x="8598960" y="250200"/>
            <a:ext cx="21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6"/>
          <p:cNvSpPr/>
          <p:nvPr/>
        </p:nvSpPr>
        <p:spPr>
          <a:xfrm>
            <a:off x="8598960" y="284040"/>
            <a:ext cx="21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 rot="16200000">
            <a:off x="1366560" y="1028520"/>
            <a:ext cx="44640" cy="37188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 rot="16200000">
            <a:off x="995400" y="1027080"/>
            <a:ext cx="44640" cy="37476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8280360" y="0"/>
            <a:ext cx="862200" cy="45324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4"/>
          <p:cNvSpPr/>
          <p:nvPr/>
        </p:nvSpPr>
        <p:spPr>
          <a:xfrm>
            <a:off x="8598960" y="216360"/>
            <a:ext cx="21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9ede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5"/>
          <p:cNvSpPr/>
          <p:nvPr/>
        </p:nvSpPr>
        <p:spPr>
          <a:xfrm>
            <a:off x="8598960" y="250200"/>
            <a:ext cx="21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9ede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6"/>
          <p:cNvSpPr/>
          <p:nvPr/>
        </p:nvSpPr>
        <p:spPr>
          <a:xfrm>
            <a:off x="8598960" y="284040"/>
            <a:ext cx="21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9ede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65;p7" descr=""/>
          <p:cNvPicPr/>
          <p:nvPr/>
        </p:nvPicPr>
        <p:blipFill>
          <a:blip r:embed="rId2"/>
          <a:srcRect l="0" t="11973" r="0" b="11973"/>
          <a:stretch/>
        </p:blipFill>
        <p:spPr>
          <a:xfrm>
            <a:off x="0" y="487800"/>
            <a:ext cx="9142920" cy="4654440"/>
          </a:xfrm>
          <a:prstGeom prst="rect">
            <a:avLst/>
          </a:prstGeom>
          <a:ln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0" y="0"/>
            <a:ext cx="9142920" cy="48672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8280360" y="0"/>
            <a:ext cx="862200" cy="45324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3"/>
          <p:cNvSpPr/>
          <p:nvPr/>
        </p:nvSpPr>
        <p:spPr>
          <a:xfrm>
            <a:off x="8598960" y="216360"/>
            <a:ext cx="21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4"/>
          <p:cNvSpPr/>
          <p:nvPr/>
        </p:nvSpPr>
        <p:spPr>
          <a:xfrm>
            <a:off x="8598960" y="250200"/>
            <a:ext cx="21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5"/>
          <p:cNvSpPr/>
          <p:nvPr/>
        </p:nvSpPr>
        <p:spPr>
          <a:xfrm>
            <a:off x="8598960" y="284040"/>
            <a:ext cx="21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0"/>
            <a:ext cx="9142920" cy="48672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2"/>
          <p:cNvSpPr/>
          <p:nvPr/>
        </p:nvSpPr>
        <p:spPr>
          <a:xfrm rot="16200000">
            <a:off x="1366560" y="1028520"/>
            <a:ext cx="44640" cy="37188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3"/>
          <p:cNvSpPr/>
          <p:nvPr/>
        </p:nvSpPr>
        <p:spPr>
          <a:xfrm rot="16200000">
            <a:off x="995400" y="1027080"/>
            <a:ext cx="44640" cy="37476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4"/>
          <p:cNvSpPr/>
          <p:nvPr/>
        </p:nvSpPr>
        <p:spPr>
          <a:xfrm>
            <a:off x="8280360" y="0"/>
            <a:ext cx="862200" cy="45324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5"/>
          <p:cNvSpPr/>
          <p:nvPr/>
        </p:nvSpPr>
        <p:spPr>
          <a:xfrm>
            <a:off x="8598960" y="216360"/>
            <a:ext cx="21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6"/>
          <p:cNvSpPr/>
          <p:nvPr/>
        </p:nvSpPr>
        <p:spPr>
          <a:xfrm>
            <a:off x="8598960" y="250200"/>
            <a:ext cx="21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7"/>
          <p:cNvSpPr/>
          <p:nvPr/>
        </p:nvSpPr>
        <p:spPr>
          <a:xfrm>
            <a:off x="8598960" y="284040"/>
            <a:ext cx="21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2;p3" descr=""/>
          <p:cNvPicPr/>
          <p:nvPr/>
        </p:nvPicPr>
        <p:blipFill>
          <a:blip r:embed="rId2"/>
          <a:srcRect l="0" t="21802" r="0" b="23595"/>
          <a:stretch/>
        </p:blipFill>
        <p:spPr>
          <a:xfrm>
            <a:off x="0" y="487800"/>
            <a:ext cx="9142920" cy="465444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0" y="0"/>
            <a:ext cx="9142920" cy="486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"/>
          <p:cNvSpPr/>
          <p:nvPr/>
        </p:nvSpPr>
        <p:spPr>
          <a:xfrm rot="16200000">
            <a:off x="1366560" y="1028520"/>
            <a:ext cx="44640" cy="37188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3"/>
          <p:cNvSpPr/>
          <p:nvPr/>
        </p:nvSpPr>
        <p:spPr>
          <a:xfrm rot="16200000">
            <a:off x="995400" y="1027080"/>
            <a:ext cx="44640" cy="37476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4"/>
          <p:cNvSpPr/>
          <p:nvPr/>
        </p:nvSpPr>
        <p:spPr>
          <a:xfrm>
            <a:off x="8280360" y="0"/>
            <a:ext cx="862200" cy="45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5"/>
          <p:cNvSpPr/>
          <p:nvPr/>
        </p:nvSpPr>
        <p:spPr>
          <a:xfrm>
            <a:off x="8598960" y="216360"/>
            <a:ext cx="21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6"/>
          <p:cNvSpPr/>
          <p:nvPr/>
        </p:nvSpPr>
        <p:spPr>
          <a:xfrm>
            <a:off x="8598960" y="250200"/>
            <a:ext cx="21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7"/>
          <p:cNvSpPr/>
          <p:nvPr/>
        </p:nvSpPr>
        <p:spPr>
          <a:xfrm>
            <a:off x="8598960" y="284040"/>
            <a:ext cx="21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731520" y="1261800"/>
            <a:ext cx="4889880" cy="166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LING 573 Project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822960" y="2842560"/>
            <a:ext cx="1738440" cy="5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Charlie Guo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Emma Bateman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John Dodson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2286000" y="2842560"/>
            <a:ext cx="1780920" cy="54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qcg@uw.edu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ebateman@uw.edu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jrdodson@uw.edu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729360" y="1322280"/>
            <a:ext cx="7687080" cy="166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Thank you.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729360" y="1318680"/>
            <a:ext cx="7687800" cy="53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Overview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1295280" y="2079000"/>
            <a:ext cx="7121880" cy="13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Baseline extractive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Graph-banked sentence ranking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Sentences output in order of saliency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Google Shape;200;p20" descr=""/>
          <p:cNvPicPr/>
          <p:nvPr/>
        </p:nvPicPr>
        <p:blipFill>
          <a:blip r:embed="rId1"/>
          <a:srcRect l="12610" t="86004" r="6247" b="1381"/>
          <a:stretch/>
        </p:blipFill>
        <p:spPr>
          <a:xfrm>
            <a:off x="0" y="3835800"/>
            <a:ext cx="9142920" cy="132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729360" y="1322280"/>
            <a:ext cx="7009200" cy="34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System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4754880" y="347040"/>
            <a:ext cx="3639960" cy="437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729360" y="2056320"/>
            <a:ext cx="5202000" cy="151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Approach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Content Selection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721080" y="2103120"/>
            <a:ext cx="3892320" cy="9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Sentence saliency estimated with graph-based 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Sentences converted to unigram feature vectors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Ranked from highest to lowest relevance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Sentences selected until word count is met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Information Ordering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721080" y="2433960"/>
            <a:ext cx="3892320" cy="9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Selected in order of rank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More advanced information ordering to come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Content Realization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21080" y="2433960"/>
            <a:ext cx="3892320" cy="94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Sentences corresponding to selected feature vectors written to text file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729360" y="1322280"/>
            <a:ext cx="7009200" cy="34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5426280" y="938880"/>
            <a:ext cx="3260160" cy="262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Notable Errors: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Coherence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Missing antecedents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</a:t>
            </a:r>
            <a:r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Fragments of quotations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Redundancy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Repetition of key ideas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Identical or very similar sentences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457200" y="1942560"/>
            <a:ext cx="4388760" cy="1623240"/>
          </a:xfrm>
          <a:prstGeom prst="rect">
            <a:avLst/>
          </a:prstGeom>
          <a:ln>
            <a:noFill/>
          </a:ln>
        </p:spPr>
      </p:pic>
      <p:pic>
        <p:nvPicPr>
          <p:cNvPr id="270" name="" descr=""/>
          <p:cNvPicPr/>
          <p:nvPr/>
        </p:nvPicPr>
        <p:blipFill>
          <a:blip r:embed="rId2"/>
          <a:stretch/>
        </p:blipFill>
        <p:spPr>
          <a:xfrm>
            <a:off x="6035040" y="3358800"/>
            <a:ext cx="2142720" cy="130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730080" y="1318680"/>
            <a:ext cx="539568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Related Reading: TextRank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721080" y="2286000"/>
            <a:ext cx="3635640" cy="85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Mihalcea &amp; Tarau, University of North Texas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5029200" y="2113920"/>
            <a:ext cx="2559960" cy="218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2019-04-29T21:43:02Z</dcterms:modified>
  <cp:revision>8</cp:revision>
  <dc:subject/>
  <dc:title/>
</cp:coreProperties>
</file>